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32918400" cy="21945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49" d="100"/>
          <a:sy n="49" d="100"/>
        </p:scale>
        <p:origin x="1204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648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34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61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63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02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22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6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39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28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31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782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8F746-C4C3-4B1F-8DA7-6AE9777D4AE7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F9DBD-2255-4D07-A29D-F23C0EA7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417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9EA722DB-9BD9-4B6D-8448-15F9660D1F2D}"/>
              </a:ext>
            </a:extLst>
          </p:cNvPr>
          <p:cNvGrpSpPr/>
          <p:nvPr/>
        </p:nvGrpSpPr>
        <p:grpSpPr>
          <a:xfrm>
            <a:off x="0" y="608061"/>
            <a:ext cx="32648337" cy="20729478"/>
            <a:chOff x="-1279642" y="266429"/>
            <a:chExt cx="32648337" cy="2072947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E349F8F-F514-4704-BF2D-F30C8C1398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45" r="5411"/>
            <a:stretch/>
          </p:blipFill>
          <p:spPr>
            <a:xfrm>
              <a:off x="10753171" y="266429"/>
              <a:ext cx="20615524" cy="2069770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DB8F1B3-CD50-40E1-B7D8-BBC4BFCC95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92" r="59822"/>
            <a:stretch/>
          </p:blipFill>
          <p:spPr>
            <a:xfrm>
              <a:off x="-1279642" y="312376"/>
              <a:ext cx="12224946" cy="20683531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F2F98BF-CEF1-4248-B15F-4668205C7899}"/>
              </a:ext>
            </a:extLst>
          </p:cNvPr>
          <p:cNvGrpSpPr/>
          <p:nvPr/>
        </p:nvGrpSpPr>
        <p:grpSpPr>
          <a:xfrm>
            <a:off x="8934159" y="19698713"/>
            <a:ext cx="21759626" cy="2415796"/>
            <a:chOff x="39014582" y="25908497"/>
            <a:chExt cx="21759626" cy="241579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EDEAEC5-1B86-4D66-B3C1-73587775A18C}"/>
                </a:ext>
              </a:extLst>
            </p:cNvPr>
            <p:cNvSpPr/>
            <p:nvPr/>
          </p:nvSpPr>
          <p:spPr>
            <a:xfrm rot="595053">
              <a:off x="39014582" y="25908497"/>
              <a:ext cx="14175060" cy="23211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36576" rIns="73152" bIns="3657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34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A5D08C-EC54-4538-8D17-92D8778D3F30}"/>
                </a:ext>
              </a:extLst>
            </p:cNvPr>
            <p:cNvSpPr/>
            <p:nvPr/>
          </p:nvSpPr>
          <p:spPr>
            <a:xfrm rot="4148327">
              <a:off x="52190661" y="26105423"/>
              <a:ext cx="1755214" cy="2682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36576" rIns="73152" bIns="3657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34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D4467A1-C942-43D7-A54C-90AB39753050}"/>
                </a:ext>
              </a:extLst>
            </p:cNvPr>
            <p:cNvSpPr/>
            <p:nvPr/>
          </p:nvSpPr>
          <p:spPr>
            <a:xfrm rot="16788468">
              <a:off x="56612485" y="23961784"/>
              <a:ext cx="1394574" cy="6928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3152" tIns="36576" rIns="73152" bIns="3657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34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37B1C14-51CA-4EEA-96F2-BB258BAFEDC7}"/>
              </a:ext>
            </a:extLst>
          </p:cNvPr>
          <p:cNvSpPr/>
          <p:nvPr/>
        </p:nvSpPr>
        <p:spPr>
          <a:xfrm>
            <a:off x="11294592" y="4019269"/>
            <a:ext cx="767135" cy="13328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36576" rIns="73152" bIns="3657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34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30B288-107D-46F2-A2DD-916CA8E0AE66}"/>
              </a:ext>
            </a:extLst>
          </p:cNvPr>
          <p:cNvSpPr txBox="1"/>
          <p:nvPr/>
        </p:nvSpPr>
        <p:spPr>
          <a:xfrm>
            <a:off x="786527" y="20995907"/>
            <a:ext cx="14720236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https://www.media.mit.edu/projects/tree-computer/overview/</a:t>
            </a:r>
            <a:endParaRPr lang="en-US" sz="768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7" name="Picture 2" descr="OpenAgLogostudy copy.jpg">
            <a:extLst>
              <a:ext uri="{FF2B5EF4-FFF2-40B4-BE49-F238E27FC236}">
                <a16:creationId xmlns:a16="http://schemas.microsoft.com/office/drawing/2014/main" id="{30114AB3-571C-4CFF-9DBA-05B29FB95D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4" r="11247"/>
          <a:stretch/>
        </p:blipFill>
        <p:spPr bwMode="auto">
          <a:xfrm>
            <a:off x="1674652" y="1000511"/>
            <a:ext cx="3985237" cy="140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6E1C167-FF9E-4A51-A664-AF383F3B93B0}"/>
              </a:ext>
            </a:extLst>
          </p:cNvPr>
          <p:cNvGrpSpPr/>
          <p:nvPr/>
        </p:nvGrpSpPr>
        <p:grpSpPr>
          <a:xfrm>
            <a:off x="786527" y="2633223"/>
            <a:ext cx="8258476" cy="3325038"/>
            <a:chOff x="-1420271" y="5904416"/>
            <a:chExt cx="10323095" cy="41562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0106855-C32B-4D00-93CF-8F616396367E}"/>
                </a:ext>
              </a:extLst>
            </p:cNvPr>
            <p:cNvSpPr txBox="1"/>
            <p:nvPr/>
          </p:nvSpPr>
          <p:spPr>
            <a:xfrm>
              <a:off x="-1420271" y="5904416"/>
              <a:ext cx="10323095" cy="24237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0" b="1" dirty="0">
                  <a:latin typeface="Aharoni" panose="02010803020104030203" pitchFamily="2" charset="-79"/>
                  <a:cs typeface="Aharoni" panose="02010803020104030203" pitchFamily="2" charset="-79"/>
                </a:rPr>
                <a:t>The Tree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894561E-5125-4AE6-935F-EDBE6A314111}"/>
                </a:ext>
              </a:extLst>
            </p:cNvPr>
            <p:cNvSpPr txBox="1"/>
            <p:nvPr/>
          </p:nvSpPr>
          <p:spPr>
            <a:xfrm>
              <a:off x="-1420271" y="7636973"/>
              <a:ext cx="10323095" cy="24237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0" b="1" dirty="0">
                  <a:latin typeface="Aharoni" panose="02010803020104030203" pitchFamily="2" charset="-79"/>
                  <a:cs typeface="Aharoni" panose="02010803020104030203" pitchFamily="2" charset="-79"/>
                </a:rPr>
                <a:t>Computer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8478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DFE5A3-A0A1-445E-BE28-70E36B7622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6" r="1426"/>
          <a:stretch/>
        </p:blipFill>
        <p:spPr>
          <a:xfrm>
            <a:off x="0" y="404975"/>
            <a:ext cx="32696726" cy="214100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290C9B-FFE8-46B5-A5A0-F2423CDA0B2F}"/>
              </a:ext>
            </a:extLst>
          </p:cNvPr>
          <p:cNvSpPr txBox="1"/>
          <p:nvPr/>
        </p:nvSpPr>
        <p:spPr>
          <a:xfrm>
            <a:off x="786527" y="20995907"/>
            <a:ext cx="14720236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https://www.media.mit.edu/projects/tree-computer/overview/</a:t>
            </a:r>
            <a:endParaRPr lang="en-US" sz="768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4" name="Picture 2" descr="OpenAgLogostudy copy.jpg">
            <a:extLst>
              <a:ext uri="{FF2B5EF4-FFF2-40B4-BE49-F238E27FC236}">
                <a16:creationId xmlns:a16="http://schemas.microsoft.com/office/drawing/2014/main" id="{27515082-44C6-438C-ABAA-771A651C18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4" r="11247"/>
          <a:stretch/>
        </p:blipFill>
        <p:spPr bwMode="auto">
          <a:xfrm>
            <a:off x="1674652" y="1000511"/>
            <a:ext cx="3985237" cy="140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DB650F2-0550-4CF2-85DD-6601CDA673B9}"/>
              </a:ext>
            </a:extLst>
          </p:cNvPr>
          <p:cNvGrpSpPr/>
          <p:nvPr/>
        </p:nvGrpSpPr>
        <p:grpSpPr>
          <a:xfrm>
            <a:off x="786527" y="2633223"/>
            <a:ext cx="8258476" cy="3325038"/>
            <a:chOff x="-1420271" y="5904416"/>
            <a:chExt cx="10323095" cy="415629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771543F-B249-4F2C-9B85-1A7EBC8E41C1}"/>
                </a:ext>
              </a:extLst>
            </p:cNvPr>
            <p:cNvSpPr txBox="1"/>
            <p:nvPr/>
          </p:nvSpPr>
          <p:spPr>
            <a:xfrm>
              <a:off x="-1420271" y="5904416"/>
              <a:ext cx="10323095" cy="24237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0" b="1" dirty="0">
                  <a:latin typeface="Aharoni" panose="02010803020104030203" pitchFamily="2" charset="-79"/>
                  <a:cs typeface="Aharoni" panose="02010803020104030203" pitchFamily="2" charset="-79"/>
                </a:rPr>
                <a:t>The Tree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138EF5-75CE-4362-A747-7BA58E771BD9}"/>
                </a:ext>
              </a:extLst>
            </p:cNvPr>
            <p:cNvSpPr txBox="1"/>
            <p:nvPr/>
          </p:nvSpPr>
          <p:spPr>
            <a:xfrm>
              <a:off x="-1420271" y="7636973"/>
              <a:ext cx="10323095" cy="24237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2000" b="1" dirty="0">
                  <a:latin typeface="Aharoni" panose="02010803020104030203" pitchFamily="2" charset="-79"/>
                  <a:cs typeface="Aharoni" panose="02010803020104030203" pitchFamily="2" charset="-79"/>
                </a:rPr>
                <a:t>Computer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2110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338</TotalTime>
  <Words>38</Words>
  <Application>Microsoft Office PowerPoint</Application>
  <PresentationFormat>Custom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Open AG</dc:creator>
  <cp:lastModifiedBy>Open AG</cp:lastModifiedBy>
  <cp:revision>10</cp:revision>
  <dcterms:created xsi:type="dcterms:W3CDTF">2019-10-09T18:42:42Z</dcterms:created>
  <dcterms:modified xsi:type="dcterms:W3CDTF">2019-10-10T18:34:20Z</dcterms:modified>
</cp:coreProperties>
</file>

<file path=docProps/thumbnail.jpeg>
</file>